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6" r:id="rId1"/>
  </p:sldMasterIdLst>
  <p:notesMasterIdLst>
    <p:notesMasterId r:id="rId3"/>
  </p:notesMasterIdLst>
  <p:sldIdLst>
    <p:sldId id="262" r:id="rId2"/>
  </p:sldIdLst>
  <p:sldSz cx="13411200" cy="100584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000000"/>
    <a:srgbClr val="F4FFF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9895"/>
    <p:restoredTop sz="94695"/>
  </p:normalViewPr>
  <p:slideViewPr>
    <p:cSldViewPr snapToGrid="0">
      <p:cViewPr varScale="1">
        <p:scale>
          <a:sx n="53" d="100"/>
          <a:sy n="53" d="100"/>
        </p:scale>
        <p:origin x="955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7FB7CD-AD56-6D40-9187-C60E08099F85}" type="datetimeFigureOut">
              <a:rPr lang="en-US" smtClean="0"/>
              <a:t>7/8/2026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A82FC6-8CA8-EA4C-9258-F5831C5F56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64440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icture Placeholder 18">
            <a:extLst>
              <a:ext uri="{FF2B5EF4-FFF2-40B4-BE49-F238E27FC236}">
                <a16:creationId xmlns:a16="http://schemas.microsoft.com/office/drawing/2014/main" id="{9CAB5400-DDC9-6A26-C854-2ECFE16CE2F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509593" y="3507427"/>
            <a:ext cx="3994465" cy="3130754"/>
          </a:xfrm>
        </p:spPr>
        <p:txBody>
          <a:bodyPr/>
          <a:lstStyle/>
          <a:p>
            <a:endParaRPr lang="en-US"/>
          </a:p>
        </p:txBody>
      </p:sp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9116CDDF-7EAC-68E1-B87F-1694B93B8FF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896038" y="3522527"/>
            <a:ext cx="3994465" cy="3130754"/>
          </a:xfrm>
        </p:spPr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C274037-4838-6041-7E09-7F0AC0C4757C}"/>
              </a:ext>
            </a:extLst>
          </p:cNvPr>
          <p:cNvPicPr/>
          <p:nvPr userDrawn="1"/>
        </p:nvPicPr>
        <p:blipFill>
          <a:blip r:embed="rId2"/>
          <a:srcRect l="26011" t="9819" r="15083" b="7707"/>
          <a:stretch>
            <a:fillRect/>
          </a:stretch>
        </p:blipFill>
        <p:spPr>
          <a:xfrm>
            <a:off x="4720636" y="3507427"/>
            <a:ext cx="3975301" cy="313075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4C0407A-1F5D-61CB-9AAB-68F0221129BD}"/>
              </a:ext>
            </a:extLst>
          </p:cNvPr>
          <p:cNvPicPr/>
          <p:nvPr userDrawn="1"/>
        </p:nvPicPr>
        <p:blipFill>
          <a:blip r:embed="rId3"/>
          <a:stretch>
            <a:fillRect/>
          </a:stretch>
        </p:blipFill>
        <p:spPr>
          <a:xfrm>
            <a:off x="705395" y="280440"/>
            <a:ext cx="4519749" cy="324014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FFA26FF-81A9-3D88-4A69-FE09E9D2E1BD}"/>
              </a:ext>
            </a:extLst>
          </p:cNvPr>
          <p:cNvSpPr txBox="1"/>
          <p:nvPr userDrawn="1"/>
        </p:nvSpPr>
        <p:spPr>
          <a:xfrm>
            <a:off x="1899145" y="1346513"/>
            <a:ext cx="9598089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66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Give A Gift That Lasts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8940256-6AD6-B89F-E3B1-6B98B4BFC84C}"/>
              </a:ext>
            </a:extLst>
          </p:cNvPr>
          <p:cNvSpPr/>
          <p:nvPr userDrawn="1"/>
        </p:nvSpPr>
        <p:spPr>
          <a:xfrm>
            <a:off x="482131" y="5437852"/>
            <a:ext cx="3986286" cy="1200329"/>
          </a:xfrm>
          <a:prstGeom prst="rect">
            <a:avLst/>
          </a:prstGeom>
          <a:solidFill>
            <a:schemeClr val="accent3">
              <a:alpha val="84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12B8E37-EEA6-DBDD-E9AC-85605EE5AB93}"/>
              </a:ext>
            </a:extLst>
          </p:cNvPr>
          <p:cNvSpPr txBox="1"/>
          <p:nvPr userDrawn="1"/>
        </p:nvSpPr>
        <p:spPr>
          <a:xfrm>
            <a:off x="484936" y="5398108"/>
            <a:ext cx="4035599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dirty="0">
                <a:solidFill>
                  <a:srgbClr val="FFFFFF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Supports Our Ministries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F231DF6-9934-944B-6BA2-63CD39A32D7F}"/>
              </a:ext>
            </a:extLst>
          </p:cNvPr>
          <p:cNvSpPr/>
          <p:nvPr userDrawn="1"/>
        </p:nvSpPr>
        <p:spPr>
          <a:xfrm>
            <a:off x="4720636" y="5408853"/>
            <a:ext cx="3986286" cy="1200329"/>
          </a:xfrm>
          <a:prstGeom prst="rect">
            <a:avLst/>
          </a:prstGeom>
          <a:solidFill>
            <a:schemeClr val="accent6">
              <a:alpha val="84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F1F8142-BCCD-3849-D344-DAA58FEAFE0B}"/>
              </a:ext>
            </a:extLst>
          </p:cNvPr>
          <p:cNvSpPr txBox="1"/>
          <p:nvPr userDrawn="1"/>
        </p:nvSpPr>
        <p:spPr>
          <a:xfrm>
            <a:off x="4720636" y="5398108"/>
            <a:ext cx="3975301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dirty="0">
                <a:solidFill>
                  <a:srgbClr val="FFFFFF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Cares For Our Church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1C5122F-124D-F322-648D-D65A3527FB15}"/>
              </a:ext>
            </a:extLst>
          </p:cNvPr>
          <p:cNvSpPr/>
          <p:nvPr userDrawn="1"/>
        </p:nvSpPr>
        <p:spPr>
          <a:xfrm>
            <a:off x="8904216" y="5437852"/>
            <a:ext cx="3986286" cy="1200329"/>
          </a:xfrm>
          <a:prstGeom prst="rect">
            <a:avLst/>
          </a:prstGeom>
          <a:solidFill>
            <a:schemeClr val="bg1">
              <a:alpha val="84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9EAFF10-B6AB-E5A4-39DE-C946591AA97E}"/>
              </a:ext>
            </a:extLst>
          </p:cNvPr>
          <p:cNvSpPr txBox="1"/>
          <p:nvPr userDrawn="1"/>
        </p:nvSpPr>
        <p:spPr>
          <a:xfrm>
            <a:off x="8915201" y="5398108"/>
            <a:ext cx="399446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dirty="0">
                <a:solidFill>
                  <a:srgbClr val="FFFFFF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Strengthens Our Future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C799A94-849A-64AE-1A9E-9AFAD3D9D107}"/>
              </a:ext>
            </a:extLst>
          </p:cNvPr>
          <p:cNvSpPr txBox="1"/>
          <p:nvPr userDrawn="1"/>
        </p:nvSpPr>
        <p:spPr>
          <a:xfrm>
            <a:off x="705395" y="7195799"/>
            <a:ext cx="1220427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You don’t need to give a large amount to make a difference</a:t>
            </a:r>
            <a:endParaRPr lang="en-US" sz="2400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7D8E553-F773-812E-DCD4-9E05112D117E}"/>
              </a:ext>
            </a:extLst>
          </p:cNvPr>
          <p:cNvSpPr txBox="1"/>
          <p:nvPr userDrawn="1"/>
        </p:nvSpPr>
        <p:spPr>
          <a:xfrm>
            <a:off x="2648262" y="8107624"/>
            <a:ext cx="8008902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i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Include “Parish Endowment” in your next gift</a:t>
            </a:r>
          </a:p>
          <a:p>
            <a:pPr algn="ctr"/>
            <a:r>
              <a:rPr lang="en-US" sz="2800" i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or visit the parish office for details</a:t>
            </a:r>
            <a:endParaRPr lang="en-US" sz="2000" i="1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E3BB388-1A86-2542-5D03-97DA2A8C28A5}"/>
              </a:ext>
            </a:extLst>
          </p:cNvPr>
          <p:cNvSpPr txBox="1"/>
          <p:nvPr userDrawn="1"/>
        </p:nvSpPr>
        <p:spPr>
          <a:xfrm>
            <a:off x="3488332" y="9329981"/>
            <a:ext cx="800890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sz="1800" i="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Parish Endowment Program in Partnership with</a:t>
            </a:r>
            <a:endParaRPr lang="en-US" sz="1400" i="0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B95056E3-A302-EEBC-CCA0-80A382C6A1B8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1497234" y="8897140"/>
            <a:ext cx="1488105" cy="7688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538296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2023" y="535520"/>
            <a:ext cx="11567160" cy="1944159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BC221-A299-8B44-BDB7-131300B77F6D}" type="datetimeFigureOut">
              <a:rPr lang="en-US" smtClean="0"/>
              <a:t>7/8/2026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442463" y="9322654"/>
            <a:ext cx="4526280" cy="53551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0051F7-99C6-E44D-BEBA-1F276BAE72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02862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7391" y="535519"/>
            <a:ext cx="2891790" cy="8524029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22021" y="535519"/>
            <a:ext cx="8507730" cy="852402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BC221-A299-8B44-BDB7-131300B77F6D}" type="datetimeFigureOut">
              <a:rPr lang="en-US" smtClean="0"/>
              <a:t>7/8/2026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442463" y="9322654"/>
            <a:ext cx="4526280" cy="53551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0051F7-99C6-E44D-BEBA-1F276BAE72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63306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A0E2C1-4C3A-205D-788B-7FA5CDA965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3121" y="534990"/>
            <a:ext cx="11564969" cy="1944687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3FEA46C-FAC4-1865-6BBF-F7B5C85606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BC221-A299-8B44-BDB7-131300B77F6D}" type="datetimeFigureOut">
              <a:rPr lang="en-US" smtClean="0"/>
              <a:t>7/8/2026</a:t>
            </a:fld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75C9B5F-06AE-F99B-6C81-F9B03521C69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70051F7-99C6-E44D-BEBA-1F276BAE72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8044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76400" y="5282990"/>
            <a:ext cx="10058400" cy="2428451"/>
          </a:xfrm>
        </p:spPr>
        <p:txBody>
          <a:bodyPr/>
          <a:lstStyle>
            <a:lvl1pPr marL="0" indent="0" algn="ctr">
              <a:buNone/>
              <a:defRPr sz="2040"/>
            </a:lvl1pPr>
            <a:lvl2pPr marL="388620" indent="0" algn="ctr">
              <a:buNone/>
              <a:defRPr sz="1700"/>
            </a:lvl2pPr>
            <a:lvl3pPr marL="777240" indent="0" algn="ctr">
              <a:buNone/>
              <a:defRPr sz="1530"/>
            </a:lvl3pPr>
            <a:lvl4pPr marL="1165860" indent="0" algn="ctr">
              <a:buNone/>
              <a:defRPr sz="1360"/>
            </a:lvl4pPr>
            <a:lvl5pPr marL="1554480" indent="0" algn="ctr">
              <a:buNone/>
              <a:defRPr sz="1360"/>
            </a:lvl5pPr>
            <a:lvl6pPr marL="1943100" indent="0" algn="ctr">
              <a:buNone/>
              <a:defRPr sz="1360"/>
            </a:lvl6pPr>
            <a:lvl7pPr marL="2331720" indent="0" algn="ctr">
              <a:buNone/>
              <a:defRPr sz="1360"/>
            </a:lvl7pPr>
            <a:lvl8pPr marL="2720340" indent="0" algn="ctr">
              <a:buNone/>
              <a:defRPr sz="1360"/>
            </a:lvl8pPr>
            <a:lvl9pPr marL="3108960" indent="0" algn="ctr">
              <a:buNone/>
              <a:defRPr sz="136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424822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A0E2C1-4C3A-205D-788B-7FA5CDA965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3117" y="534989"/>
            <a:ext cx="11564969" cy="1944687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3FEA46C-FAC4-1865-6BBF-F7B5C85606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BC221-A299-8B44-BDB7-131300B77F6D}" type="datetimeFigureOut">
              <a:rPr lang="en-US" smtClean="0"/>
              <a:t>7/8/2026</a:t>
            </a:fld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75C9B5F-06AE-F99B-6C81-F9B03521C69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70051F7-99C6-E44D-BEBA-1F276BAE72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07987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2023" y="535520"/>
            <a:ext cx="11567160" cy="1944159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BC221-A299-8B44-BDB7-131300B77F6D}" type="datetimeFigureOut">
              <a:rPr lang="en-US" smtClean="0"/>
              <a:t>7/8/2026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442463" y="9322654"/>
            <a:ext cx="4526280" cy="53551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0051F7-99C6-E44D-BEBA-1F276BAE72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56663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5040" y="2507618"/>
            <a:ext cx="11567160" cy="4184014"/>
          </a:xfrm>
          <a:prstGeom prst="rect">
            <a:avLst/>
          </a:prstGeom>
        </p:spPr>
        <p:txBody>
          <a:bodyPr anchor="b"/>
          <a:lstStyle>
            <a:lvl1pPr>
              <a:defRPr sz="51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5040" y="6731215"/>
            <a:ext cx="11567160" cy="2200274"/>
          </a:xfrm>
        </p:spPr>
        <p:txBody>
          <a:bodyPr/>
          <a:lstStyle>
            <a:lvl1pPr marL="0" indent="0">
              <a:buNone/>
              <a:defRPr sz="2040">
                <a:solidFill>
                  <a:schemeClr val="tx1">
                    <a:tint val="82000"/>
                  </a:schemeClr>
                </a:solidFill>
              </a:defRPr>
            </a:lvl1pPr>
            <a:lvl2pPr marL="388592" indent="0">
              <a:buNone/>
              <a:defRPr sz="1700">
                <a:solidFill>
                  <a:schemeClr val="tx1">
                    <a:tint val="82000"/>
                  </a:schemeClr>
                </a:solidFill>
              </a:defRPr>
            </a:lvl2pPr>
            <a:lvl3pPr marL="777184" indent="0">
              <a:buNone/>
              <a:defRPr sz="1530">
                <a:solidFill>
                  <a:schemeClr val="tx1">
                    <a:tint val="82000"/>
                  </a:schemeClr>
                </a:solidFill>
              </a:defRPr>
            </a:lvl3pPr>
            <a:lvl4pPr marL="1165775" indent="0">
              <a:buNone/>
              <a:defRPr sz="1360">
                <a:solidFill>
                  <a:schemeClr val="tx1">
                    <a:tint val="82000"/>
                  </a:schemeClr>
                </a:solidFill>
              </a:defRPr>
            </a:lvl4pPr>
            <a:lvl5pPr marL="1554367" indent="0">
              <a:buNone/>
              <a:defRPr sz="1360">
                <a:solidFill>
                  <a:schemeClr val="tx1">
                    <a:tint val="82000"/>
                  </a:schemeClr>
                </a:solidFill>
              </a:defRPr>
            </a:lvl5pPr>
            <a:lvl6pPr marL="1942959" indent="0">
              <a:buNone/>
              <a:defRPr sz="1360">
                <a:solidFill>
                  <a:schemeClr val="tx1">
                    <a:tint val="82000"/>
                  </a:schemeClr>
                </a:solidFill>
              </a:defRPr>
            </a:lvl6pPr>
            <a:lvl7pPr marL="2331550" indent="0">
              <a:buNone/>
              <a:defRPr sz="1360">
                <a:solidFill>
                  <a:schemeClr val="tx1">
                    <a:tint val="82000"/>
                  </a:schemeClr>
                </a:solidFill>
              </a:defRPr>
            </a:lvl7pPr>
            <a:lvl8pPr marL="2720142" indent="0">
              <a:buNone/>
              <a:defRPr sz="1360">
                <a:solidFill>
                  <a:schemeClr val="tx1">
                    <a:tint val="82000"/>
                  </a:schemeClr>
                </a:solidFill>
              </a:defRPr>
            </a:lvl8pPr>
            <a:lvl9pPr marL="3108734" indent="0">
              <a:buNone/>
              <a:defRPr sz="136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BC221-A299-8B44-BDB7-131300B77F6D}" type="datetimeFigureOut">
              <a:rPr lang="en-US" smtClean="0"/>
              <a:t>7/8/2026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442463" y="9322654"/>
            <a:ext cx="4526280" cy="53551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0051F7-99C6-E44D-BEBA-1F276BAE72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13817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2023" y="535520"/>
            <a:ext cx="11567160" cy="1944159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22021" y="2677584"/>
            <a:ext cx="5699760" cy="63819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89421" y="2677584"/>
            <a:ext cx="5699760" cy="63819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BC221-A299-8B44-BDB7-131300B77F6D}" type="datetimeFigureOut">
              <a:rPr lang="en-US" smtClean="0"/>
              <a:t>7/8/2026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442463" y="9322654"/>
            <a:ext cx="4526280" cy="53551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0051F7-99C6-E44D-BEBA-1F276BAE72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88434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3771" y="535520"/>
            <a:ext cx="11567160" cy="1944159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23773" y="2465706"/>
            <a:ext cx="5673565" cy="1208404"/>
          </a:xfrm>
        </p:spPr>
        <p:txBody>
          <a:bodyPr anchor="b"/>
          <a:lstStyle>
            <a:lvl1pPr marL="0" indent="0">
              <a:buNone/>
              <a:defRPr sz="2040" b="1"/>
            </a:lvl1pPr>
            <a:lvl2pPr marL="388592" indent="0">
              <a:buNone/>
              <a:defRPr sz="1700" b="1"/>
            </a:lvl2pPr>
            <a:lvl3pPr marL="777184" indent="0">
              <a:buNone/>
              <a:defRPr sz="1530" b="1"/>
            </a:lvl3pPr>
            <a:lvl4pPr marL="1165775" indent="0">
              <a:buNone/>
              <a:defRPr sz="1360" b="1"/>
            </a:lvl4pPr>
            <a:lvl5pPr marL="1554367" indent="0">
              <a:buNone/>
              <a:defRPr sz="1360" b="1"/>
            </a:lvl5pPr>
            <a:lvl6pPr marL="1942959" indent="0">
              <a:buNone/>
              <a:defRPr sz="1360" b="1"/>
            </a:lvl6pPr>
            <a:lvl7pPr marL="2331550" indent="0">
              <a:buNone/>
              <a:defRPr sz="1360" b="1"/>
            </a:lvl7pPr>
            <a:lvl8pPr marL="2720142" indent="0">
              <a:buNone/>
              <a:defRPr sz="1360" b="1"/>
            </a:lvl8pPr>
            <a:lvl9pPr marL="3108734" indent="0">
              <a:buNone/>
              <a:defRPr sz="136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23773" y="3674110"/>
            <a:ext cx="5673565" cy="54040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789421" y="2465706"/>
            <a:ext cx="5701506" cy="1208404"/>
          </a:xfrm>
        </p:spPr>
        <p:txBody>
          <a:bodyPr anchor="b"/>
          <a:lstStyle>
            <a:lvl1pPr marL="0" indent="0">
              <a:buNone/>
              <a:defRPr sz="2040" b="1"/>
            </a:lvl1pPr>
            <a:lvl2pPr marL="388592" indent="0">
              <a:buNone/>
              <a:defRPr sz="1700" b="1"/>
            </a:lvl2pPr>
            <a:lvl3pPr marL="777184" indent="0">
              <a:buNone/>
              <a:defRPr sz="1530" b="1"/>
            </a:lvl3pPr>
            <a:lvl4pPr marL="1165775" indent="0">
              <a:buNone/>
              <a:defRPr sz="1360" b="1"/>
            </a:lvl4pPr>
            <a:lvl5pPr marL="1554367" indent="0">
              <a:buNone/>
              <a:defRPr sz="1360" b="1"/>
            </a:lvl5pPr>
            <a:lvl6pPr marL="1942959" indent="0">
              <a:buNone/>
              <a:defRPr sz="1360" b="1"/>
            </a:lvl6pPr>
            <a:lvl7pPr marL="2331550" indent="0">
              <a:buNone/>
              <a:defRPr sz="1360" b="1"/>
            </a:lvl7pPr>
            <a:lvl8pPr marL="2720142" indent="0">
              <a:buNone/>
              <a:defRPr sz="1360" b="1"/>
            </a:lvl8pPr>
            <a:lvl9pPr marL="3108734" indent="0">
              <a:buNone/>
              <a:defRPr sz="136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789421" y="3674110"/>
            <a:ext cx="5701506" cy="54040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BC221-A299-8B44-BDB7-131300B77F6D}" type="datetimeFigureOut">
              <a:rPr lang="en-US" smtClean="0"/>
              <a:t>7/8/2026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442463" y="9322654"/>
            <a:ext cx="4526280" cy="53551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0051F7-99C6-E44D-BEBA-1F276BAE72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68186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2023" y="535520"/>
            <a:ext cx="11567160" cy="1944159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BC221-A299-8B44-BDB7-131300B77F6D}" type="datetimeFigureOut">
              <a:rPr lang="en-US" smtClean="0"/>
              <a:t>7/8/2026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442463" y="9322654"/>
            <a:ext cx="4526280" cy="53551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0051F7-99C6-E44D-BEBA-1F276BAE72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7494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BC221-A299-8B44-BDB7-131300B77F6D}" type="datetimeFigureOut">
              <a:rPr lang="en-US" smtClean="0"/>
              <a:t>7/8/2026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442463" y="9322654"/>
            <a:ext cx="4526280" cy="53551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0051F7-99C6-E44D-BEBA-1F276BAE72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9748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3771" y="670560"/>
            <a:ext cx="4325461" cy="2346960"/>
          </a:xfrm>
          <a:prstGeom prst="rect">
            <a:avLst/>
          </a:prstGeom>
        </p:spPr>
        <p:txBody>
          <a:bodyPr anchor="b"/>
          <a:lstStyle>
            <a:lvl1pPr>
              <a:defRPr sz="27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01506" y="1448228"/>
            <a:ext cx="6789421" cy="7147983"/>
          </a:xfrm>
        </p:spPr>
        <p:txBody>
          <a:bodyPr/>
          <a:lstStyle>
            <a:lvl1pPr>
              <a:defRPr sz="2720"/>
            </a:lvl1pPr>
            <a:lvl2pPr>
              <a:defRPr sz="2380"/>
            </a:lvl2pPr>
            <a:lvl3pPr>
              <a:defRPr sz="204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3771" y="3017521"/>
            <a:ext cx="4325461" cy="5590329"/>
          </a:xfrm>
        </p:spPr>
        <p:txBody>
          <a:bodyPr/>
          <a:lstStyle>
            <a:lvl1pPr marL="0" indent="0">
              <a:buNone/>
              <a:defRPr sz="1360"/>
            </a:lvl1pPr>
            <a:lvl2pPr marL="388592" indent="0">
              <a:buNone/>
              <a:defRPr sz="1190"/>
            </a:lvl2pPr>
            <a:lvl3pPr marL="777184" indent="0">
              <a:buNone/>
              <a:defRPr sz="1020"/>
            </a:lvl3pPr>
            <a:lvl4pPr marL="1165775" indent="0">
              <a:buNone/>
              <a:defRPr sz="850"/>
            </a:lvl4pPr>
            <a:lvl5pPr marL="1554367" indent="0">
              <a:buNone/>
              <a:defRPr sz="850"/>
            </a:lvl5pPr>
            <a:lvl6pPr marL="1942959" indent="0">
              <a:buNone/>
              <a:defRPr sz="850"/>
            </a:lvl6pPr>
            <a:lvl7pPr marL="2331550" indent="0">
              <a:buNone/>
              <a:defRPr sz="850"/>
            </a:lvl7pPr>
            <a:lvl8pPr marL="2720142" indent="0">
              <a:buNone/>
              <a:defRPr sz="850"/>
            </a:lvl8pPr>
            <a:lvl9pPr marL="3108734" indent="0">
              <a:buNone/>
              <a:defRPr sz="8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BC221-A299-8B44-BDB7-131300B77F6D}" type="datetimeFigureOut">
              <a:rPr lang="en-US" smtClean="0"/>
              <a:t>7/8/2026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442463" y="9322654"/>
            <a:ext cx="4526280" cy="53551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0051F7-99C6-E44D-BEBA-1F276BAE72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16576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3771" y="670560"/>
            <a:ext cx="4325461" cy="2346960"/>
          </a:xfrm>
          <a:prstGeom prst="rect">
            <a:avLst/>
          </a:prstGeom>
        </p:spPr>
        <p:txBody>
          <a:bodyPr anchor="b"/>
          <a:lstStyle>
            <a:lvl1pPr>
              <a:defRPr sz="27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701506" y="1448228"/>
            <a:ext cx="6789421" cy="7147983"/>
          </a:xfrm>
        </p:spPr>
        <p:txBody>
          <a:bodyPr anchor="t"/>
          <a:lstStyle>
            <a:lvl1pPr marL="0" indent="0">
              <a:buNone/>
              <a:defRPr sz="2720"/>
            </a:lvl1pPr>
            <a:lvl2pPr marL="388592" indent="0">
              <a:buNone/>
              <a:defRPr sz="2380"/>
            </a:lvl2pPr>
            <a:lvl3pPr marL="777184" indent="0">
              <a:buNone/>
              <a:defRPr sz="2040"/>
            </a:lvl3pPr>
            <a:lvl4pPr marL="1165775" indent="0">
              <a:buNone/>
              <a:defRPr sz="1700"/>
            </a:lvl4pPr>
            <a:lvl5pPr marL="1554367" indent="0">
              <a:buNone/>
              <a:defRPr sz="1700"/>
            </a:lvl5pPr>
            <a:lvl6pPr marL="1942959" indent="0">
              <a:buNone/>
              <a:defRPr sz="1700"/>
            </a:lvl6pPr>
            <a:lvl7pPr marL="2331550" indent="0">
              <a:buNone/>
              <a:defRPr sz="1700"/>
            </a:lvl7pPr>
            <a:lvl8pPr marL="2720142" indent="0">
              <a:buNone/>
              <a:defRPr sz="1700"/>
            </a:lvl8pPr>
            <a:lvl9pPr marL="3108734" indent="0">
              <a:buNone/>
              <a:defRPr sz="17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3771" y="3017521"/>
            <a:ext cx="4325461" cy="5590329"/>
          </a:xfrm>
        </p:spPr>
        <p:txBody>
          <a:bodyPr/>
          <a:lstStyle>
            <a:lvl1pPr marL="0" indent="0">
              <a:buNone/>
              <a:defRPr sz="1360"/>
            </a:lvl1pPr>
            <a:lvl2pPr marL="388592" indent="0">
              <a:buNone/>
              <a:defRPr sz="1190"/>
            </a:lvl2pPr>
            <a:lvl3pPr marL="777184" indent="0">
              <a:buNone/>
              <a:defRPr sz="1020"/>
            </a:lvl3pPr>
            <a:lvl4pPr marL="1165775" indent="0">
              <a:buNone/>
              <a:defRPr sz="850"/>
            </a:lvl4pPr>
            <a:lvl5pPr marL="1554367" indent="0">
              <a:buNone/>
              <a:defRPr sz="850"/>
            </a:lvl5pPr>
            <a:lvl6pPr marL="1942959" indent="0">
              <a:buNone/>
              <a:defRPr sz="850"/>
            </a:lvl6pPr>
            <a:lvl7pPr marL="2331550" indent="0">
              <a:buNone/>
              <a:defRPr sz="850"/>
            </a:lvl7pPr>
            <a:lvl8pPr marL="2720142" indent="0">
              <a:buNone/>
              <a:defRPr sz="850"/>
            </a:lvl8pPr>
            <a:lvl9pPr marL="3108734" indent="0">
              <a:buNone/>
              <a:defRPr sz="8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BC221-A299-8B44-BDB7-131300B77F6D}" type="datetimeFigureOut">
              <a:rPr lang="en-US" smtClean="0"/>
              <a:t>7/8/2026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442463" y="9322654"/>
            <a:ext cx="4526280" cy="53551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0051F7-99C6-E44D-BEBA-1F276BAE72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37525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22023" y="2677584"/>
            <a:ext cx="11567160" cy="63819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22021" y="9322654"/>
            <a:ext cx="301752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2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06BC221-A299-8B44-BDB7-131300B77F6D}" type="datetimeFigureOut">
              <a:rPr lang="en-US" smtClean="0"/>
              <a:t>7/8/2026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1661" y="9322654"/>
            <a:ext cx="301752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2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70051F7-99C6-E44D-BEBA-1F276BAE72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52057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698" r:id="rId12"/>
    <p:sldLayoutId id="2147483685" r:id="rId13"/>
    <p:sldLayoutId id="2147483672" r:id="rId14"/>
  </p:sldLayoutIdLst>
  <p:txStyles>
    <p:titleStyle>
      <a:lvl1pPr algn="l" defTabSz="777184" rtl="0" eaLnBrk="1" latinLnBrk="0" hangingPunct="1">
        <a:lnSpc>
          <a:spcPct val="90000"/>
        </a:lnSpc>
        <a:spcBef>
          <a:spcPct val="0"/>
        </a:spcBef>
        <a:buNone/>
        <a:defRPr sz="374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94296" indent="-194296" algn="l" defTabSz="777184" rtl="0" eaLnBrk="1" latinLnBrk="0" hangingPunct="1">
        <a:lnSpc>
          <a:spcPct val="90000"/>
        </a:lnSpc>
        <a:spcBef>
          <a:spcPts val="850"/>
        </a:spcBef>
        <a:buFont typeface="Arial" panose="020B0604020202020204" pitchFamily="34" charset="0"/>
        <a:buChar char="•"/>
        <a:defRPr sz="2380" kern="1200">
          <a:solidFill>
            <a:schemeClr val="tx1"/>
          </a:solidFill>
          <a:latin typeface="+mn-lt"/>
          <a:ea typeface="+mn-ea"/>
          <a:cs typeface="+mn-cs"/>
        </a:defRPr>
      </a:lvl1pPr>
      <a:lvl2pPr marL="582888" indent="-194296" algn="l" defTabSz="777184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2040" kern="1200">
          <a:solidFill>
            <a:schemeClr val="tx1"/>
          </a:solidFill>
          <a:latin typeface="+mn-lt"/>
          <a:ea typeface="+mn-ea"/>
          <a:cs typeface="+mn-cs"/>
        </a:defRPr>
      </a:lvl2pPr>
      <a:lvl3pPr marL="971480" indent="-194296" algn="l" defTabSz="777184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60071" indent="-194296" algn="l" defTabSz="777184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4pPr>
      <a:lvl5pPr marL="1748663" indent="-194296" algn="l" defTabSz="777184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5pPr>
      <a:lvl6pPr marL="2137255" indent="-194296" algn="l" defTabSz="777184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6pPr>
      <a:lvl7pPr marL="2525846" indent="-194296" algn="l" defTabSz="777184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7pPr>
      <a:lvl8pPr marL="2914438" indent="-194296" algn="l" defTabSz="777184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8pPr>
      <a:lvl9pPr marL="3303029" indent="-194296" algn="l" defTabSz="777184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77184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1pPr>
      <a:lvl2pPr marL="388592" algn="l" defTabSz="777184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2pPr>
      <a:lvl3pPr marL="777184" algn="l" defTabSz="777184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3pPr>
      <a:lvl4pPr marL="1165775" algn="l" defTabSz="777184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4pPr>
      <a:lvl5pPr marL="1554367" algn="l" defTabSz="777184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5pPr>
      <a:lvl6pPr marL="1942959" algn="l" defTabSz="777184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6pPr>
      <a:lvl7pPr marL="2331550" algn="l" defTabSz="777184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7pPr>
      <a:lvl8pPr marL="2720142" algn="l" defTabSz="777184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8pPr>
      <a:lvl9pPr marL="3108734" algn="l" defTabSz="777184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B20D721C-E8EF-BD9D-894C-2AC1A269433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9E75FE0-2C15-E897-2FA4-F005EFEE9FD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E6CB1CF-4BD5-DC28-73EE-3A58D20C86EE}"/>
              </a:ext>
            </a:extLst>
          </p:cNvPr>
          <p:cNvSpPr txBox="1"/>
          <p:nvPr/>
        </p:nvSpPr>
        <p:spPr>
          <a:xfrm>
            <a:off x="3018240" y="2281817"/>
            <a:ext cx="1022017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dirty="0">
                <a:solidFill>
                  <a:schemeClr val="accent6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Support Our Parish Endowment</a:t>
            </a:r>
            <a:endParaRPr lang="en-US" sz="3200" dirty="0">
              <a:solidFill>
                <a:schemeClr val="accent6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4446710"/>
      </p:ext>
    </p:extLst>
  </p:cSld>
  <p:clrMapOvr>
    <a:masterClrMapping/>
  </p:clrMapOvr>
</p:sld>
</file>

<file path=ppt/theme/theme1.xml><?xml version="1.0" encoding="utf-8"?>
<a:theme xmlns:a="http://schemas.openxmlformats.org/drawingml/2006/main" name="CF_PPTTheme1">
  <a:themeElements>
    <a:clrScheme name="Catholic Foundation">
      <a:dk1>
        <a:srgbClr val="762C5F"/>
      </a:dk1>
      <a:lt1>
        <a:srgbClr val="581D45"/>
      </a:lt1>
      <a:dk2>
        <a:srgbClr val="A35D93"/>
      </a:dk2>
      <a:lt2>
        <a:srgbClr val="F3F0E8"/>
      </a:lt2>
      <a:accent1>
        <a:srgbClr val="F7E588"/>
      </a:accent1>
      <a:accent2>
        <a:srgbClr val="EEC359"/>
      </a:accent2>
      <a:accent3>
        <a:srgbClr val="93AD3C"/>
      </a:accent3>
      <a:accent4>
        <a:srgbClr val="B7C734"/>
      </a:accent4>
      <a:accent5>
        <a:srgbClr val="D7DC76"/>
      </a:accent5>
      <a:accent6>
        <a:srgbClr val="C5872B"/>
      </a:accent6>
      <a:hlink>
        <a:srgbClr val="762C5F"/>
      </a:hlink>
      <a:folHlink>
        <a:srgbClr val="A35D93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CF_PPTTheme1" id="{003A5CDD-D1B4-8E4D-9B68-140DC4491DDE}" vid="{4EE812DD-AB3C-574F-AFEE-A9F6159BE3B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CF_PPTTheme1</Template>
  <TotalTime>1817</TotalTime>
  <Words>4</Words>
  <Application>Microsoft Office PowerPoint</Application>
  <PresentationFormat>Custom</PresentationFormat>
  <Paragraphs>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Aptos</vt:lpstr>
      <vt:lpstr>Arial</vt:lpstr>
      <vt:lpstr>Segoe UI</vt:lpstr>
      <vt:lpstr>CF_PPTTheme1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Angela Wistrcill</dc:creator>
  <cp:lastModifiedBy>Elizabeth Williams</cp:lastModifiedBy>
  <cp:revision>12</cp:revision>
  <dcterms:created xsi:type="dcterms:W3CDTF">2026-03-27T16:20:48Z</dcterms:created>
  <dcterms:modified xsi:type="dcterms:W3CDTF">2026-07-08T19:24:21Z</dcterms:modified>
</cp:coreProperties>
</file>